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8BFD-EF98-DE9D-50EB-F5BEFA06F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EF13-DF6E-19E8-C100-17AD255AB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86950-EA4B-332A-4D3A-50288FA7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AE04-1511-55A4-A343-ED70F4F1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7DD7-44AA-E534-B80C-17B38E4D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2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B428-DAB8-D873-A8E0-51B866E3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4F212-BBC0-7DD8-3B24-11EF60A34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3A2F5-D21D-4AFC-80A9-BB820AFC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92F4A-6B9F-192B-9BDC-B020D193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E6708-559F-102F-890B-30C6BCF2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2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FB957-FE12-6D0D-6ABA-F3B049B8C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DA30C-E4E0-D7E1-F79B-883D84A7D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D29B2-6043-5A69-D31B-0223AE9F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BB72-C221-F870-B991-332987BD8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5F260-3C1C-0DE0-D1D3-C9685B6A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4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66B2-94C7-9FC3-715E-4CA9102F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D4D3B-B2BC-A756-3064-B3E4A443D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D84E6-F2A8-ED33-3EFC-83198A9B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AA7EB-94C1-6A0B-759D-BEF7E7DE8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16290-881A-3C0E-2B5A-35CD8B43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BEE0-7D85-D7EF-49EE-603B7721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F1631-F73D-CC7A-E7B0-796E1FBA0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CFA1-5A8C-DBE8-0F99-7F38D594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4713F-5FE3-53C5-FD72-873803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764A1-A28B-19D4-50F6-C0FBD0F7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8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270F-D0EC-F0F8-5BB8-96DC8731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629C2-36B1-B1F4-5EF6-C6B9FCD1A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A18A2-2F2D-0394-13B9-75B20AE43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CA58C-4EFE-367C-D4AB-68EA3D4D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9C902-7391-A2C8-1387-992D95589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202D8-76F3-2EDA-AAF8-EDEF4F93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3280-65B7-8419-2017-B1F3E45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EE8DA-9FA1-6061-F8A7-7C505F3E0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CCD11-297D-7B1A-DD4D-D47B3105E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C0CB9-434E-9601-2E5F-D3B18A79A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D65D9-4699-A39F-8359-64E37A475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0ADAF9-CB12-4340-281F-70A31800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44B854-EF56-7225-12BB-DF7350F7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59C8D-2CD9-681F-7B45-BE0B4DB0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6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016F-15EC-49D5-2468-17B73246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D4000-78F8-E706-E172-C76CDF76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86079-659C-F7F1-2BC2-05D142BD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0D588-9F47-7A31-2815-35394C58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8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ADF25-E777-5580-8FFD-8EB337AB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9A543-352E-9D6D-5239-A687F8548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9CA15-8D82-A6F1-E8BE-79243A87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2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A0C7-10DB-4958-130D-0FD8197A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3B88-D68B-5AEB-9EA4-131BF83B3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8418A-D770-59BF-012E-F73FCDDAA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402F7-A03F-2469-3836-B5921158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AC984-3C9B-AD32-D92F-41198892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AB455-D00F-9325-8C19-66E395ABD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2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84FE-4FBA-041B-E721-C04C9877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A2DE7-B57B-062E-BF19-FC82A4A54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89FBD-8E25-FB2D-B83D-9ABAD90F8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976AB-F3B1-5F78-2563-3A182029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4B629-747B-E48B-93A9-2E2F7E077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B22B1-631F-7004-07D0-2A61601B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3B43C-E5D3-E832-D892-1A2CE57B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9272A-B2BE-B23D-7BA0-084DD9CB5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26E38-83F3-BA7B-2234-648230578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55B05E-2E1F-4295-B507-DEDA598D588D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0CC33-D492-CB5F-F3C2-F38A74AFE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F9410-3480-D330-7593-7482C288B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3D23C4-93FB-4E10-B1F8-8221D4788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6F45-B1FA-64BA-71AA-D7605107C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Grad Bash 2025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408B8-FF6F-5849-961C-35332F54D6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2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9C0CC6-0EAC-0947-6C5F-457FF4704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917" y="0"/>
            <a:ext cx="56001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3AF90-6A75-2028-D8EE-3349EFED8B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7DC31-2268-DB32-CA61-BF710ED3E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369B-A0DC-EFA3-5C25-6C5CC286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BCDB40-EF6B-A52E-465E-D316569E6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050" y="76200"/>
            <a:ext cx="78581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1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map of a theme park&#10;&#10;AI-generated content may be incorrect.">
            <a:extLst>
              <a:ext uri="{FF2B5EF4-FFF2-40B4-BE49-F238E27FC236}">
                <a16:creationId xmlns:a16="http://schemas.microsoft.com/office/drawing/2014/main" id="{DD7386DB-BBAB-84C4-DED5-ECD3FD89B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32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8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Grad Bash 2025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Kyryliw</dc:creator>
  <cp:lastModifiedBy>Michael Kyryliw</cp:lastModifiedBy>
  <cp:revision>1</cp:revision>
  <dcterms:created xsi:type="dcterms:W3CDTF">2025-04-24T12:37:07Z</dcterms:created>
  <dcterms:modified xsi:type="dcterms:W3CDTF">2025-04-24T15:45:04Z</dcterms:modified>
</cp:coreProperties>
</file>